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0" r:id="rId2"/>
    <p:sldId id="346" r:id="rId3"/>
    <p:sldId id="347" r:id="rId4"/>
    <p:sldId id="350" r:id="rId5"/>
    <p:sldId id="348" r:id="rId6"/>
    <p:sldId id="349" r:id="rId7"/>
    <p:sldId id="351" r:id="rId8"/>
    <p:sldId id="322"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2A35"/>
    <a:srgbClr val="334658"/>
    <a:srgbClr val="2C3948"/>
    <a:srgbClr val="6CC9BF"/>
    <a:srgbClr val="EBEBEB"/>
    <a:srgbClr val="139F84"/>
    <a:srgbClr val="9757A3"/>
    <a:srgbClr val="16C2F5"/>
    <a:srgbClr val="74C0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6" autoAdjust="0"/>
    <p:restoredTop sz="86745" autoAdjust="0"/>
  </p:normalViewPr>
  <p:slideViewPr>
    <p:cSldViewPr snapToGrid="0">
      <p:cViewPr>
        <p:scale>
          <a:sx n="50" d="100"/>
          <a:sy n="50" d="100"/>
        </p:scale>
        <p:origin x="-1310" y="-902"/>
      </p:cViewPr>
      <p:guideLst>
        <p:guide orient="horz" pos="2183"/>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pPr/>
              <a:t>29/03/2020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pPr/>
              <a:t>‹#›</a:t>
            </a:fld>
            <a:endParaRPr lang="id-ID"/>
          </a:p>
        </p:txBody>
      </p:sp>
    </p:spTree>
    <p:extLst>
      <p:ext uri="{BB962C8B-B14F-4D97-AF65-F5344CB8AC3E}">
        <p14:creationId xmlns="" xmlns:p14="http://schemas.microsoft.com/office/powerpoint/2010/main" val="31340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 xmlns:p14="http://schemas.microsoft.com/office/powerpoint/2010/main" val="36544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extLst>
      <p:ext uri="{BB962C8B-B14F-4D97-AF65-F5344CB8AC3E}">
        <p14:creationId xmlns="" xmlns:p14="http://schemas.microsoft.com/office/powerpoint/2010/main" val="4216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Tree>
    <p:extLst>
      <p:ext uri="{BB962C8B-B14F-4D97-AF65-F5344CB8AC3E}">
        <p14:creationId xmlns="" xmlns:p14="http://schemas.microsoft.com/office/powerpoint/2010/main" val="3508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636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340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14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extLst>
      <p:ext uri="{BB962C8B-B14F-4D97-AF65-F5344CB8AC3E}">
        <p14:creationId xmlns="" xmlns:p14="http://schemas.microsoft.com/office/powerpoint/2010/main" val="2895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extLst>
      <p:ext uri="{BB962C8B-B14F-4D97-AF65-F5344CB8AC3E}">
        <p14:creationId xmlns="" xmlns:p14="http://schemas.microsoft.com/office/powerpoint/2010/main" val="3391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extLst>
      <p:ext uri="{BB962C8B-B14F-4D97-AF65-F5344CB8AC3E}">
        <p14:creationId xmlns="" xmlns:p14="http://schemas.microsoft.com/office/powerpoint/2010/main" val="30983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351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extLst>
      <p:ext uri="{BB962C8B-B14F-4D97-AF65-F5344CB8AC3E}">
        <p14:creationId xmlns="" xmlns:p14="http://schemas.microsoft.com/office/powerpoint/2010/main" val="166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360229 w 12192000"/>
              <a:gd name="connsiteY0" fmla="*/ 0 h 6903719"/>
              <a:gd name="connsiteX1" fmla="*/ 12192000 w 12192000"/>
              <a:gd name="connsiteY1" fmla="*/ 45719 h 6903719"/>
              <a:gd name="connsiteX2" fmla="*/ 12192000 w 12192000"/>
              <a:gd name="connsiteY2" fmla="*/ 6903719 h 6903719"/>
              <a:gd name="connsiteX3" fmla="*/ 0 w 12192000"/>
              <a:gd name="connsiteY3" fmla="*/ 6903719 h 6903719"/>
              <a:gd name="connsiteX4" fmla="*/ 8360229 w 12192000"/>
              <a:gd name="connsiteY4" fmla="*/ 0 h 6903719"/>
              <a:gd name="connsiteX0" fmla="*/ 8322129 w 12192000"/>
              <a:gd name="connsiteY0" fmla="*/ 76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322129 w 12192000"/>
              <a:gd name="connsiteY4" fmla="*/ 7621 h 6858000"/>
              <a:gd name="connsiteX0" fmla="*/ 3416300 w 7286171"/>
              <a:gd name="connsiteY0" fmla="*/ 7621 h 6858000"/>
              <a:gd name="connsiteX1" fmla="*/ 7286171 w 7286171"/>
              <a:gd name="connsiteY1" fmla="*/ 0 h 6858000"/>
              <a:gd name="connsiteX2" fmla="*/ 7286171 w 7286171"/>
              <a:gd name="connsiteY2" fmla="*/ 6858000 h 6858000"/>
              <a:gd name="connsiteX3" fmla="*/ 0 w 7286171"/>
              <a:gd name="connsiteY3" fmla="*/ 5508172 h 6858000"/>
              <a:gd name="connsiteX4" fmla="*/ 3416300 w 7286171"/>
              <a:gd name="connsiteY4" fmla="*/ 7621 h 6858000"/>
              <a:gd name="connsiteX0" fmla="*/ 3416300 w 7286171"/>
              <a:gd name="connsiteY0" fmla="*/ 7621 h 6969874"/>
              <a:gd name="connsiteX1" fmla="*/ 7286171 w 7286171"/>
              <a:gd name="connsiteY1" fmla="*/ 0 h 6969874"/>
              <a:gd name="connsiteX2" fmla="*/ 7286171 w 7286171"/>
              <a:gd name="connsiteY2" fmla="*/ 6858000 h 6969874"/>
              <a:gd name="connsiteX3" fmla="*/ 957942 w 7286171"/>
              <a:gd name="connsiteY3" fmla="*/ 6865257 h 6969874"/>
              <a:gd name="connsiteX4" fmla="*/ 0 w 7286171"/>
              <a:gd name="connsiteY4" fmla="*/ 5508172 h 6969874"/>
              <a:gd name="connsiteX5" fmla="*/ 3416300 w 7286171"/>
              <a:gd name="connsiteY5" fmla="*/ 7621 h 6969874"/>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967843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3967843 w 7837714"/>
              <a:gd name="connsiteY5" fmla="*/ 7621 h 6865257"/>
              <a:gd name="connsiteX0" fmla="*/ 5070929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5070929 w 78377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23476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5094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5614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63765 w 8675914"/>
              <a:gd name="connsiteY3" fmla="*/ 6865257 h 6865257"/>
              <a:gd name="connsiteX4" fmla="*/ 0 w 8675914"/>
              <a:gd name="connsiteY4" fmla="*/ 5600700 h 6865257"/>
              <a:gd name="connsiteX5" fmla="*/ 5909129 w 8675914"/>
              <a:gd name="connsiteY5" fmla="*/ 7621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extLst>
      <p:ext uri="{BB962C8B-B14F-4D97-AF65-F5344CB8AC3E}">
        <p14:creationId xmlns="" xmlns:p14="http://schemas.microsoft.com/office/powerpoint/2010/main" val="181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en-US" dirty="0" smtClean="0"/>
              <a:t>Title</a:t>
            </a:r>
            <a:endParaRPr lang="en-US" dirty="0"/>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smtClean="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34240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59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49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6338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4047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0123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 xmlns:p14="http://schemas.microsoft.com/office/powerpoint/2010/main" val="14877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Tree>
    <p:extLst>
      <p:ext uri="{BB962C8B-B14F-4D97-AF65-F5344CB8AC3E}">
        <p14:creationId xmlns="" xmlns:p14="http://schemas.microsoft.com/office/powerpoint/2010/main" val="30692488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Tree>
    <p:extLst>
      <p:ext uri="{BB962C8B-B14F-4D97-AF65-F5344CB8AC3E}">
        <p14:creationId xmlns="" xmlns:p14="http://schemas.microsoft.com/office/powerpoint/2010/main" val="1886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uiExpand="1"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238829893"/>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529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 xmlns:p14="http://schemas.microsoft.com/office/powerpoint/2010/main" val="2961864821"/>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3152149490"/>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3812201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863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extLst>
      <p:ext uri="{BB962C8B-B14F-4D97-AF65-F5344CB8AC3E}">
        <p14:creationId xmlns="" xmlns:p14="http://schemas.microsoft.com/office/powerpoint/2010/main" val="22978139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6339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extLst>
      <p:ext uri="{BB962C8B-B14F-4D97-AF65-F5344CB8AC3E}">
        <p14:creationId xmlns="" xmlns:p14="http://schemas.microsoft.com/office/powerpoint/2010/main" val="281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17606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38344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7854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extLst>
      <p:ext uri="{BB962C8B-B14F-4D97-AF65-F5344CB8AC3E}">
        <p14:creationId xmlns="" xmlns:p14="http://schemas.microsoft.com/office/powerpoint/2010/main" val="8610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 xmlns:p14="http://schemas.microsoft.com/office/powerpoint/2010/main" val="26257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extLst>
      <p:ext uri="{BB962C8B-B14F-4D97-AF65-F5344CB8AC3E}">
        <p14:creationId xmlns="" xmlns:p14="http://schemas.microsoft.com/office/powerpoint/2010/main" val="2703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 xmlns:p14="http://schemas.microsoft.com/office/powerpoint/2010/main" val="212523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extLst>
      <p:ext uri="{BB962C8B-B14F-4D97-AF65-F5344CB8AC3E}">
        <p14:creationId xmlns="" xmlns:p14="http://schemas.microsoft.com/office/powerpoint/2010/main" val="4055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extLst>
      <p:ext uri="{BB962C8B-B14F-4D97-AF65-F5344CB8AC3E}">
        <p14:creationId xmlns="" xmlns:p14="http://schemas.microsoft.com/office/powerpoint/2010/main" val="19093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7755346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73" r:id="rId4"/>
    <p:sldLayoutId id="2147483649" r:id="rId5"/>
    <p:sldLayoutId id="2147483695" r:id="rId6"/>
    <p:sldLayoutId id="2147483694" r:id="rId7"/>
    <p:sldLayoutId id="2147483692" r:id="rId8"/>
    <p:sldLayoutId id="2147483691" r:id="rId9"/>
    <p:sldLayoutId id="2147483689" r:id="rId10"/>
    <p:sldLayoutId id="2147483680" r:id="rId11"/>
    <p:sldLayoutId id="2147483653" r:id="rId12"/>
    <p:sldLayoutId id="2147483657" r:id="rId13"/>
    <p:sldLayoutId id="2147483658" r:id="rId14"/>
    <p:sldLayoutId id="2147483683" r:id="rId15"/>
    <p:sldLayoutId id="2147483685" r:id="rId16"/>
    <p:sldLayoutId id="2147483659" r:id="rId17"/>
    <p:sldLayoutId id="2147483661" r:id="rId18"/>
    <p:sldLayoutId id="2147483684" r:id="rId19"/>
    <p:sldLayoutId id="2147483686" r:id="rId20"/>
    <p:sldLayoutId id="2147483664" r:id="rId21"/>
    <p:sldLayoutId id="2147483665" r:id="rId22"/>
    <p:sldLayoutId id="2147483666" r:id="rId23"/>
    <p:sldLayoutId id="2147483681" r:id="rId24"/>
    <p:sldLayoutId id="2147483667" r:id="rId25"/>
    <p:sldLayoutId id="2147483682" r:id="rId26"/>
    <p:sldLayoutId id="2147483687" r:id="rId27"/>
    <p:sldLayoutId id="2147483688" r:id="rId28"/>
    <p:sldLayoutId id="2147483668" r:id="rId29"/>
    <p:sldLayoutId id="2147483690" r:id="rId30"/>
    <p:sldLayoutId id="2147483669" r:id="rId31"/>
    <p:sldLayoutId id="2147483670" r:id="rId32"/>
    <p:sldLayoutId id="2147483671" r:id="rId33"/>
    <p:sldLayoutId id="2147483672" r:id="rId34"/>
    <p:sldLayoutId id="2147483693" r:id="rId35"/>
    <p:sldLayoutId id="2147483674" r:id="rId36"/>
    <p:sldLayoutId id="2147483675" r:id="rId37"/>
    <p:sldLayoutId id="2147483676" r:id="rId38"/>
    <p:sldLayoutId id="2147483677" r:id="rId39"/>
    <p:sldLayoutId id="2147483679" r:id="rId4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45" y="914399"/>
            <a:ext cx="5251270" cy="2508462"/>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46859" y="1219200"/>
            <a:ext cx="4963341" cy="1938992"/>
          </a:xfrm>
          <a:prstGeom prst="rect">
            <a:avLst/>
          </a:prstGeom>
          <a:noFill/>
        </p:spPr>
        <p:txBody>
          <a:bodyPr wrap="square" rtlCol="0">
            <a:spAutoFit/>
          </a:bodyPr>
          <a:lstStyle/>
          <a:p>
            <a:pPr algn="ctr"/>
            <a:r>
              <a:rPr lang="en-IN" sz="4000" dirty="0" smtClean="0">
                <a:solidFill>
                  <a:srgbClr val="FFFFFF"/>
                </a:solidFill>
              </a:rPr>
              <a:t>Stallion  RFID Enabled Automatic Bus Punching System</a:t>
            </a:r>
            <a:r>
              <a:rPr lang="en-IN" sz="4000" dirty="0" smtClean="0"/>
              <a:t> </a:t>
            </a:r>
            <a:endParaRPr lang="id-ID" sz="4000" dirty="0">
              <a:solidFill>
                <a:schemeClr val="bg1"/>
              </a:solidFill>
              <a:latin typeface="Neris Black" panose="00000A00000000000000" pitchFamily="50" charset="0"/>
            </a:endParaRPr>
          </a:p>
        </p:txBody>
      </p:sp>
      <p:grpSp>
        <p:nvGrpSpPr>
          <p:cNvPr id="76" name="Group 75"/>
          <p:cNvGrpSpPr/>
          <p:nvPr/>
        </p:nvGrpSpPr>
        <p:grpSpPr>
          <a:xfrm>
            <a:off x="6022367" y="2526362"/>
            <a:ext cx="3882793" cy="3287907"/>
            <a:chOff x="705680" y="2197089"/>
            <a:chExt cx="3882793" cy="3287907"/>
          </a:xfrm>
        </p:grpSpPr>
        <p:sp>
          <p:nvSpPr>
            <p:cNvPr id="77"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3" name="Group 82"/>
          <p:cNvGrpSpPr/>
          <p:nvPr/>
        </p:nvGrpSpPr>
        <p:grpSpPr>
          <a:xfrm>
            <a:off x="8662867" y="3669827"/>
            <a:ext cx="3624533" cy="2144442"/>
            <a:chOff x="3098530" y="3340554"/>
            <a:chExt cx="3624533" cy="2144442"/>
          </a:xfrm>
        </p:grpSpPr>
        <p:sp>
          <p:nvSpPr>
            <p:cNvPr id="84" name="Freeform 83"/>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84"/>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9272413" y="4159486"/>
            <a:ext cx="898768" cy="899646"/>
            <a:chOff x="698500" y="1562100"/>
            <a:chExt cx="3520591" cy="3524030"/>
          </a:xfrm>
        </p:grpSpPr>
        <p:sp>
          <p:nvSpPr>
            <p:cNvPr id="93"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Oval 93"/>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94"/>
          <p:cNvGrpSpPr/>
          <p:nvPr/>
        </p:nvGrpSpPr>
        <p:grpSpPr>
          <a:xfrm>
            <a:off x="10163702" y="4464767"/>
            <a:ext cx="674309" cy="674968"/>
            <a:chOff x="698500" y="1562100"/>
            <a:chExt cx="3520591" cy="3524030"/>
          </a:xfrm>
        </p:grpSpPr>
        <p:sp>
          <p:nvSpPr>
            <p:cNvPr id="96"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Oval 96"/>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97"/>
          <p:cNvGrpSpPr/>
          <p:nvPr/>
        </p:nvGrpSpPr>
        <p:grpSpPr>
          <a:xfrm>
            <a:off x="9795301" y="4989350"/>
            <a:ext cx="495188" cy="495672"/>
            <a:chOff x="698500" y="1562100"/>
            <a:chExt cx="3520591" cy="3524030"/>
          </a:xfrm>
        </p:grpSpPr>
        <p:sp>
          <p:nvSpPr>
            <p:cNvPr id="99" name="Freeform 98"/>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Oval 99"/>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7170" name="Picture 2" descr="Image result for kerala municipality icon"/>
          <p:cNvPicPr>
            <a:picLocks noChangeAspect="1" noChangeArrowheads="1"/>
          </p:cNvPicPr>
          <p:nvPr/>
        </p:nvPicPr>
        <p:blipFill>
          <a:blip r:embed="rId2" cstate="print"/>
          <a:srcRect/>
          <a:stretch>
            <a:fillRect/>
          </a:stretch>
        </p:blipFill>
        <p:spPr bwMode="auto">
          <a:xfrm>
            <a:off x="6146015" y="2819400"/>
            <a:ext cx="2864635" cy="1981200"/>
          </a:xfrm>
          <a:prstGeom prst="rect">
            <a:avLst/>
          </a:prstGeom>
          <a:noFill/>
        </p:spPr>
      </p:pic>
    </p:spTree>
    <p:extLst>
      <p:ext uri="{BB962C8B-B14F-4D97-AF65-F5344CB8AC3E}">
        <p14:creationId xmlns="" xmlns:p14="http://schemas.microsoft.com/office/powerpoint/2010/main" val="2668587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8" presetClass="emph" presetSubtype="0" fill="hold" nodeType="withEffect">
                                  <p:stCondLst>
                                    <p:cond delay="0"/>
                                  </p:stCondLst>
                                  <p:childTnLst>
                                    <p:animRot by="21600000">
                                      <p:cBhvr>
                                        <p:cTn id="32" dur="1000" fill="hold"/>
                                        <p:tgtEl>
                                          <p:spTgt spid="92"/>
                                        </p:tgtEl>
                                        <p:attrNameLst>
                                          <p:attrName>r</p:attrName>
                                        </p:attrNameLst>
                                      </p:cBhvr>
                                    </p:animRot>
                                  </p:childTnLst>
                                </p:cTn>
                              </p:par>
                              <p:par>
                                <p:cTn id="33" presetID="53" presetClass="entr" presetSubtype="16"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53" presetClass="entr" presetSubtype="16"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par>
                                <p:cTn id="43" presetID="8" presetClass="emph" presetSubtype="0" fill="hold" nodeType="withEffect">
                                  <p:stCondLst>
                                    <p:cond delay="0"/>
                                  </p:stCondLst>
                                  <p:childTnLst>
                                    <p:animRot by="21600000">
                                      <p:cBhvr>
                                        <p:cTn id="44" dur="1000" fill="hold"/>
                                        <p:tgtEl>
                                          <p:spTgt spid="95"/>
                                        </p:tgtEl>
                                        <p:attrNameLst>
                                          <p:attrName>r</p:attrName>
                                        </p:attrNameLst>
                                      </p:cBhvr>
                                    </p:animRot>
                                  </p:childTnLst>
                                </p:cTn>
                              </p:par>
                              <p:par>
                                <p:cTn id="45" presetID="8" presetClass="emph" presetSubtype="0" fill="hold" nodeType="withEffect">
                                  <p:stCondLst>
                                    <p:cond delay="0"/>
                                  </p:stCondLst>
                                  <p:childTnLst>
                                    <p:animRot by="21600000">
                                      <p:cBhvr>
                                        <p:cTn id="46" dur="1000" fill="hold"/>
                                        <p:tgtEl>
                                          <p:spTgt spid="98"/>
                                        </p:tgtEl>
                                        <p:attrNameLst>
                                          <p:attrName>r</p:attrName>
                                        </p:attrNameLst>
                                      </p:cBhvr>
                                    </p:animRot>
                                  </p:childTnLst>
                                </p:cTn>
                              </p:par>
                              <p:par>
                                <p:cTn id="47" presetID="3" presetClass="entr" presetSubtype="10" fill="hold" nodeType="with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blinds(horizontal)">
                                      <p:cBhvr>
                                        <p:cTn id="4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016" y="408055"/>
            <a:ext cx="10802595" cy="665285"/>
          </a:xfrm>
        </p:spPr>
        <p:txBody>
          <a:bodyPr/>
          <a:lstStyle/>
          <a:p>
            <a:r>
              <a:rPr lang="en-US" sz="3600" b="1" u="sng" dirty="0" smtClean="0">
                <a:solidFill>
                  <a:schemeClr val="tx1"/>
                </a:solidFill>
                <a:latin typeface="+mn-lt"/>
                <a:ea typeface="Verdana" pitchFamily="34" charset="0"/>
                <a:cs typeface="Verdana" pitchFamily="34" charset="0"/>
              </a:rPr>
              <a:t>BUS REGISTRATION AND TAGGING</a:t>
            </a:r>
            <a:endParaRPr lang="en-US" sz="3600" b="1" u="sng" dirty="0">
              <a:solidFill>
                <a:schemeClr val="tx1"/>
              </a:solidFill>
              <a:latin typeface="+mn-lt"/>
              <a:ea typeface="Verdana" pitchFamily="34" charset="0"/>
              <a:cs typeface="Verdana" pitchFamily="34" charset="0"/>
            </a:endParaRPr>
          </a:p>
        </p:txBody>
      </p:sp>
      <p:sp>
        <p:nvSpPr>
          <p:cNvPr id="102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4"/>
          <p:cNvPicPr>
            <a:picLocks noChangeAspect="1" noChangeArrowheads="1"/>
          </p:cNvPicPr>
          <p:nvPr/>
        </p:nvPicPr>
        <p:blipFill>
          <a:blip r:embed="rId2"/>
          <a:srcRect/>
          <a:stretch>
            <a:fillRect/>
          </a:stretch>
        </p:blipFill>
        <p:spPr bwMode="auto">
          <a:xfrm>
            <a:off x="0" y="1009650"/>
            <a:ext cx="12191999" cy="5086350"/>
          </a:xfrm>
          <a:prstGeom prst="rect">
            <a:avLst/>
          </a:prstGeom>
          <a:noFill/>
          <a:ln w="9525">
            <a:noFill/>
            <a:miter lim="800000"/>
            <a:headEnd/>
            <a:tailEnd/>
          </a:ln>
          <a:effectLst/>
        </p:spPr>
      </p:pic>
    </p:spTree>
    <p:extLst>
      <p:ext uri="{BB962C8B-B14F-4D97-AF65-F5344CB8AC3E}">
        <p14:creationId xmlns="" xmlns:p14="http://schemas.microsoft.com/office/powerpoint/2010/main" val="19544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461916" y="408055"/>
            <a:ext cx="10802595" cy="665285"/>
          </a:xfrm>
        </p:spPr>
        <p:txBody>
          <a:bodyPr/>
          <a:lstStyle/>
          <a:p>
            <a:r>
              <a:rPr lang="en-US" sz="3600" b="1" u="sng" dirty="0" smtClean="0">
                <a:solidFill>
                  <a:schemeClr val="tx1"/>
                </a:solidFill>
                <a:latin typeface="+mn-lt"/>
                <a:ea typeface="Verdana" pitchFamily="34" charset="0"/>
                <a:cs typeface="Verdana" pitchFamily="34" charset="0"/>
              </a:rPr>
              <a:t>PUNCHING STATION REGISTRATION</a:t>
            </a:r>
            <a:endParaRPr lang="en-US" sz="3600" b="1" u="sng" dirty="0">
              <a:solidFill>
                <a:schemeClr val="tx1"/>
              </a:solidFill>
              <a:latin typeface="+mn-lt"/>
              <a:ea typeface="Verdana" pitchFamily="34" charset="0"/>
              <a:cs typeface="Verdana" pitchFamily="34" charset="0"/>
            </a:endParaRPr>
          </a:p>
        </p:txBody>
      </p:sp>
      <p:sp>
        <p:nvSpPr>
          <p:cNvPr id="7" name="TextBox 6"/>
          <p:cNvSpPr txBox="1"/>
          <p:nvPr/>
        </p:nvSpPr>
        <p:spPr>
          <a:xfrm>
            <a:off x="685800" y="2362200"/>
            <a:ext cx="11277600" cy="954107"/>
          </a:xfrm>
          <a:prstGeom prst="rect">
            <a:avLst/>
          </a:prstGeom>
          <a:noFill/>
        </p:spPr>
        <p:txBody>
          <a:bodyPr wrap="square" rtlCol="0">
            <a:spAutoFit/>
          </a:bodyPr>
          <a:lstStyle/>
          <a:p>
            <a:r>
              <a:rPr lang="en-US" sz="2800" dirty="0" smtClean="0"/>
              <a:t>Scheduled timing for buses for each punching station will be defined. User will select the punching station, Bus &amp; input the scheduled time for the bus.</a:t>
            </a:r>
            <a:endParaRPr lang="en-IN" sz="2800" dirty="0" smtClean="0">
              <a:latin typeface="Verdana" pitchFamily="34" charset="0"/>
            </a:endParaRPr>
          </a:p>
        </p:txBody>
      </p:sp>
      <p:sp>
        <p:nvSpPr>
          <p:cNvPr id="8" name="Title 1"/>
          <p:cNvSpPr txBox="1">
            <a:spLocks/>
          </p:cNvSpPr>
          <p:nvPr/>
        </p:nvSpPr>
        <p:spPr>
          <a:xfrm>
            <a:off x="-1104900" y="1798705"/>
            <a:ext cx="10802595" cy="665285"/>
          </a:xfrm>
          <a:prstGeom prst="rect">
            <a:avLst/>
          </a:prstGeom>
        </p:spPr>
        <p:txBody>
          <a:bodyPr wrap="square" anchor="t"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n-lt"/>
                <a:ea typeface="Verdana" pitchFamily="34" charset="0"/>
                <a:cs typeface="Verdana" pitchFamily="34" charset="0"/>
              </a:rPr>
              <a:t>BUS ROUTE AND TIMING MANGEMENT</a:t>
            </a:r>
            <a:endParaRPr kumimoji="0" lang="en-US" sz="3600" b="1" i="0" u="sng" strike="noStrike" kern="1200" cap="none" spc="0" normalizeH="0" baseline="0" noProof="0" dirty="0">
              <a:ln>
                <a:noFill/>
              </a:ln>
              <a:solidFill>
                <a:schemeClr val="tx1"/>
              </a:solidFill>
              <a:effectLst/>
              <a:uLnTx/>
              <a:uFillTx/>
              <a:latin typeface="+mn-lt"/>
              <a:ea typeface="Verdana" pitchFamily="34" charset="0"/>
              <a:cs typeface="Verdana" pitchFamily="34" charset="0"/>
            </a:endParaRPr>
          </a:p>
        </p:txBody>
      </p:sp>
      <p:sp>
        <p:nvSpPr>
          <p:cNvPr id="9" name="TextBox 8"/>
          <p:cNvSpPr txBox="1"/>
          <p:nvPr/>
        </p:nvSpPr>
        <p:spPr>
          <a:xfrm>
            <a:off x="666750" y="952500"/>
            <a:ext cx="9467850" cy="1384995"/>
          </a:xfrm>
          <a:prstGeom prst="rect">
            <a:avLst/>
          </a:prstGeom>
          <a:noFill/>
        </p:spPr>
        <p:txBody>
          <a:bodyPr wrap="square" rtlCol="0">
            <a:spAutoFit/>
          </a:bodyPr>
          <a:lstStyle/>
          <a:p>
            <a:r>
              <a:rPr lang="en-US" sz="2800" dirty="0" smtClean="0"/>
              <a:t>List of punching stations will be defined in the software with respect to the route.</a:t>
            </a:r>
          </a:p>
          <a:p>
            <a:pPr marL="457200" lvl="0" indent="-457200">
              <a:buFont typeface="+mj-lt"/>
              <a:buAutoNum type="arabicPeriod"/>
            </a:pPr>
            <a:endParaRPr lang="en-IN" sz="2800" dirty="0" smtClean="0">
              <a:latin typeface="Verdana" pitchFamily="34" charset="0"/>
            </a:endParaRPr>
          </a:p>
        </p:txBody>
      </p:sp>
      <p:sp>
        <p:nvSpPr>
          <p:cNvPr id="10" name="Title 1"/>
          <p:cNvSpPr txBox="1">
            <a:spLocks/>
          </p:cNvSpPr>
          <p:nvPr/>
        </p:nvSpPr>
        <p:spPr>
          <a:xfrm>
            <a:off x="0" y="3322705"/>
            <a:ext cx="10802595" cy="665285"/>
          </a:xfrm>
          <a:prstGeom prst="rect">
            <a:avLst/>
          </a:prstGeom>
        </p:spPr>
        <p:txBody>
          <a:bodyPr wrap="square" anchor="t"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n-lt"/>
                <a:ea typeface="Verdana" pitchFamily="34" charset="0"/>
                <a:cs typeface="Verdana" pitchFamily="34" charset="0"/>
              </a:rPr>
              <a:t>INSTALLING RFID ANTENNA </a:t>
            </a:r>
            <a:r>
              <a:rPr kumimoji="0" lang="en-US" sz="3600" b="1" i="0" u="sng" strike="noStrike" kern="1200" cap="none" spc="0" normalizeH="0" noProof="0" dirty="0" smtClean="0">
                <a:ln>
                  <a:noFill/>
                </a:ln>
                <a:solidFill>
                  <a:schemeClr val="tx1"/>
                </a:solidFill>
                <a:effectLst/>
                <a:uLnTx/>
                <a:uFillTx/>
                <a:latin typeface="+mn-lt"/>
                <a:ea typeface="Verdana" pitchFamily="34" charset="0"/>
                <a:cs typeface="Verdana" pitchFamily="34" charset="0"/>
              </a:rPr>
              <a:t> AT PUNCHING STATION</a:t>
            </a:r>
            <a:endParaRPr kumimoji="0" lang="en-US" sz="3600" b="1" i="0" u="sng" strike="noStrike" kern="1200" cap="none" spc="0" normalizeH="0" baseline="0" noProof="0" dirty="0">
              <a:ln>
                <a:noFill/>
              </a:ln>
              <a:solidFill>
                <a:schemeClr val="tx1"/>
              </a:solidFill>
              <a:effectLst/>
              <a:uLnTx/>
              <a:uFillTx/>
              <a:latin typeface="+mn-lt"/>
              <a:ea typeface="Verdana" pitchFamily="34" charset="0"/>
              <a:cs typeface="Verdana" pitchFamily="34" charset="0"/>
            </a:endParaRPr>
          </a:p>
        </p:txBody>
      </p:sp>
      <p:sp>
        <p:nvSpPr>
          <p:cNvPr id="11" name="TextBox 10"/>
          <p:cNvSpPr txBox="1"/>
          <p:nvPr/>
        </p:nvSpPr>
        <p:spPr>
          <a:xfrm>
            <a:off x="647700" y="3924300"/>
            <a:ext cx="11106150" cy="2246769"/>
          </a:xfrm>
          <a:prstGeom prst="rect">
            <a:avLst/>
          </a:prstGeom>
          <a:noFill/>
        </p:spPr>
        <p:txBody>
          <a:bodyPr wrap="square" rtlCol="0">
            <a:spAutoFit/>
          </a:bodyPr>
          <a:lstStyle/>
          <a:p>
            <a:r>
              <a:rPr lang="en-US" sz="2800" dirty="0" smtClean="0"/>
              <a:t>RFID reader will be installed at the check point. One reader will be assigned for reading the bus moving to one direction and another reader will be assigned for reading the bus moving to other direction .Reader will be programmed to send the bus tag id to the remote server automatically through the network.</a:t>
            </a:r>
            <a:endParaRPr lang="en-IN" sz="2800" dirty="0" smtClean="0">
              <a:latin typeface="Verdana" pitchFamily="34" charset="0"/>
            </a:endParaRPr>
          </a:p>
        </p:txBody>
      </p:sp>
    </p:spTree>
    <p:extLst>
      <p:ext uri="{BB962C8B-B14F-4D97-AF65-F5344CB8AC3E}">
        <p14:creationId xmlns="" xmlns:p14="http://schemas.microsoft.com/office/powerpoint/2010/main" val="19544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716" y="427105"/>
            <a:ext cx="10802595" cy="665285"/>
          </a:xfrm>
        </p:spPr>
        <p:txBody>
          <a:bodyPr/>
          <a:lstStyle/>
          <a:p>
            <a:r>
              <a:rPr lang="en-US" sz="3600" b="1" u="sng" dirty="0" smtClean="0">
                <a:solidFill>
                  <a:schemeClr val="tx1"/>
                </a:solidFill>
                <a:latin typeface="+mn-lt"/>
                <a:ea typeface="Verdana" pitchFamily="34" charset="0"/>
                <a:cs typeface="Verdana" pitchFamily="34" charset="0"/>
              </a:rPr>
              <a:t>AUTOMATIC IDENTIFICATION AT PUNCHING STATION</a:t>
            </a:r>
            <a:endParaRPr lang="en-US" sz="3600" b="1" u="sng" dirty="0">
              <a:solidFill>
                <a:schemeClr val="tx1"/>
              </a:solidFill>
              <a:latin typeface="+mn-lt"/>
              <a:ea typeface="Verdana" pitchFamily="34" charset="0"/>
              <a:cs typeface="Verdana" pitchFamily="34" charset="0"/>
            </a:endParaRPr>
          </a:p>
        </p:txBody>
      </p:sp>
      <p:sp>
        <p:nvSpPr>
          <p:cNvPr id="102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971550"/>
            <a:ext cx="12192000" cy="5886450"/>
          </a:xfrm>
          <a:prstGeom prst="rect">
            <a:avLst/>
          </a:prstGeom>
          <a:noFill/>
          <a:ln w="9525">
            <a:noFill/>
            <a:miter lim="800000"/>
            <a:headEnd/>
            <a:tailEnd/>
          </a:ln>
          <a:effectLst/>
        </p:spPr>
      </p:pic>
    </p:spTree>
    <p:extLst>
      <p:ext uri="{BB962C8B-B14F-4D97-AF65-F5344CB8AC3E}">
        <p14:creationId xmlns="" xmlns:p14="http://schemas.microsoft.com/office/powerpoint/2010/main" val="19544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1500" y="1028700"/>
            <a:ext cx="9544050" cy="5262979"/>
          </a:xfrm>
          <a:prstGeom prst="rect">
            <a:avLst/>
          </a:prstGeom>
          <a:noFill/>
        </p:spPr>
        <p:txBody>
          <a:bodyPr wrap="square" rtlCol="0">
            <a:spAutoFit/>
          </a:bodyPr>
          <a:lstStyle/>
          <a:p>
            <a:r>
              <a:rPr lang="en-US" sz="2800" b="1" i="1" dirty="0" smtClean="0"/>
              <a:t>Central Web Server : </a:t>
            </a:r>
            <a:r>
              <a:rPr lang="en-US" sz="2800" i="1" dirty="0" smtClean="0"/>
              <a:t>A Windows or Linux based server loaded with Apache web server software, PHP &amp; My SQL database. Hardware minimum configuration can be Quad core processor, 4GB RAM &amp; 500 GB hard disk. Good if necessary backup facilities such as RAID are available. A static IP address is required for</a:t>
            </a:r>
          </a:p>
          <a:p>
            <a:r>
              <a:rPr lang="en-US" sz="2800" i="1" dirty="0" smtClean="0"/>
              <a:t>the central web server for connecting the RFID readers to the server.</a:t>
            </a:r>
          </a:p>
          <a:p>
            <a:endParaRPr lang="en-US" sz="2800" i="1" dirty="0" smtClean="0"/>
          </a:p>
          <a:p>
            <a:r>
              <a:rPr lang="en-US" sz="2800" i="1" dirty="0" smtClean="0"/>
              <a:t>Third party web hosting service also can be hired with a monthly/yearly charges so that we can avoid maintaining a separate server.</a:t>
            </a:r>
          </a:p>
          <a:p>
            <a:pPr marL="457200" lvl="0" indent="-457200">
              <a:buFont typeface="+mj-lt"/>
              <a:buAutoNum type="arabicPeriod"/>
            </a:pPr>
            <a:endParaRPr lang="en-IN" sz="2800" i="1" dirty="0" smtClean="0"/>
          </a:p>
        </p:txBody>
      </p:sp>
      <p:sp>
        <p:nvSpPr>
          <p:cNvPr id="4" name="Title 1"/>
          <p:cNvSpPr>
            <a:spLocks noGrp="1"/>
          </p:cNvSpPr>
          <p:nvPr>
            <p:ph type="ctrTitle"/>
          </p:nvPr>
        </p:nvSpPr>
        <p:spPr>
          <a:xfrm>
            <a:off x="119235" y="427105"/>
            <a:ext cx="5233816" cy="665285"/>
          </a:xfrm>
        </p:spPr>
        <p:txBody>
          <a:bodyPr/>
          <a:lstStyle/>
          <a:p>
            <a:r>
              <a:rPr lang="en-US" sz="3600" b="1" u="sng" dirty="0" smtClean="0">
                <a:solidFill>
                  <a:schemeClr val="tx1"/>
                </a:solidFill>
                <a:latin typeface="+mn-lt"/>
                <a:ea typeface="Verdana" pitchFamily="34" charset="0"/>
                <a:cs typeface="Verdana" pitchFamily="34" charset="0"/>
              </a:rPr>
              <a:t>SYSTEM REQUIREMENTS</a:t>
            </a:r>
            <a:endParaRPr lang="en-US" sz="3600" b="1" u="sng" dirty="0">
              <a:solidFill>
                <a:schemeClr val="tx1"/>
              </a:solidFill>
              <a:latin typeface="+mn-lt"/>
              <a:ea typeface="Verdana" pitchFamily="34" charset="0"/>
              <a:cs typeface="Verdana" pitchFamily="34" charset="0"/>
            </a:endParaRPr>
          </a:p>
        </p:txBody>
      </p:sp>
    </p:spTree>
    <p:extLst>
      <p:ext uri="{BB962C8B-B14F-4D97-AF65-F5344CB8AC3E}">
        <p14:creationId xmlns="" xmlns:p14="http://schemas.microsoft.com/office/powerpoint/2010/main" val="3959010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0" y="484255"/>
            <a:ext cx="9125325" cy="665285"/>
          </a:xfrm>
          <a:prstGeom prst="rect">
            <a:avLst/>
          </a:prstGeom>
        </p:spPr>
        <p:txBody>
          <a:bodyPr wrap="square" anchor="t"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ea typeface="Gulim" pitchFamily="34" charset="-127"/>
                <a:cs typeface="+mj-cs"/>
              </a:rPr>
              <a:t>ADVANTAGES OF THE SYSTEM</a:t>
            </a:r>
            <a:endParaRPr kumimoji="0" lang="en-US" sz="4400" b="0" i="0" u="none" strike="noStrike" kern="1200" cap="none" spc="0" normalizeH="0" baseline="0" noProof="0" dirty="0">
              <a:ln>
                <a:noFill/>
              </a:ln>
              <a:effectLst/>
              <a:uLnTx/>
              <a:uFillTx/>
              <a:ea typeface="Gulim" pitchFamily="34" charset="-127"/>
              <a:cs typeface="+mj-cs"/>
            </a:endParaRPr>
          </a:p>
        </p:txBody>
      </p:sp>
      <p:sp>
        <p:nvSpPr>
          <p:cNvPr id="16" name="TextBox 15"/>
          <p:cNvSpPr txBox="1"/>
          <p:nvPr/>
        </p:nvSpPr>
        <p:spPr>
          <a:xfrm>
            <a:off x="609600" y="1847850"/>
            <a:ext cx="10325100" cy="3108543"/>
          </a:xfrm>
          <a:prstGeom prst="rect">
            <a:avLst/>
          </a:prstGeom>
          <a:noFill/>
        </p:spPr>
        <p:txBody>
          <a:bodyPr wrap="square" rtlCol="0">
            <a:spAutoFit/>
          </a:bodyPr>
          <a:lstStyle/>
          <a:p>
            <a:pPr lvl="0">
              <a:buFont typeface="Wingdings" pitchFamily="2" charset="2"/>
              <a:buChar char="ü"/>
            </a:pPr>
            <a:r>
              <a:rPr lang="en-IN" sz="2800" i="1" dirty="0" smtClean="0"/>
              <a:t>Manual Data Entry in register replaced by RFID enabled Proposed System</a:t>
            </a:r>
          </a:p>
          <a:p>
            <a:pPr lvl="0">
              <a:buFont typeface="Wingdings" pitchFamily="2" charset="2"/>
              <a:buChar char="ü"/>
            </a:pPr>
            <a:r>
              <a:rPr lang="en-IN" sz="2800" i="1" dirty="0" smtClean="0"/>
              <a:t>Auto Identification of  Buses using Windshield tags. </a:t>
            </a:r>
          </a:p>
          <a:p>
            <a:pPr>
              <a:buFont typeface="Wingdings" pitchFamily="2" charset="2"/>
              <a:buChar char="ü"/>
            </a:pPr>
            <a:r>
              <a:rPr lang="en-IN" sz="2800" i="1" dirty="0" smtClean="0"/>
              <a:t>Live dashboard to track Buses.</a:t>
            </a:r>
          </a:p>
          <a:p>
            <a:pPr lvl="0">
              <a:buFont typeface="Wingdings" pitchFamily="2" charset="2"/>
              <a:buChar char="ü"/>
            </a:pPr>
            <a:r>
              <a:rPr lang="en-IN" sz="2800" i="1" dirty="0" smtClean="0"/>
              <a:t>Notifications for Better Preparedness</a:t>
            </a:r>
          </a:p>
          <a:p>
            <a:pPr lvl="0">
              <a:buFont typeface="Wingdings" pitchFamily="2" charset="2"/>
              <a:buChar char="ü"/>
            </a:pPr>
            <a:r>
              <a:rPr lang="en-IN" sz="2800" i="1" dirty="0" smtClean="0"/>
              <a:t>Improved Control on Bus Tracking</a:t>
            </a:r>
          </a:p>
          <a:p>
            <a:pPr lvl="0">
              <a:buFont typeface="Wingdings" pitchFamily="2" charset="2"/>
              <a:buChar char="ü"/>
            </a:pPr>
            <a:r>
              <a:rPr lang="en-IN" sz="2800" i="1" dirty="0" smtClean="0"/>
              <a:t>No Long Queue at roads / reduce the traffic blocks.</a:t>
            </a:r>
          </a:p>
        </p:txBody>
      </p:sp>
    </p:spTree>
    <p:extLst>
      <p:ext uri="{BB962C8B-B14F-4D97-AF65-F5344CB8AC3E}">
        <p14:creationId xmlns="" xmlns:p14="http://schemas.microsoft.com/office/powerpoint/2010/main" val="395901016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PRODUCTS</a:t>
            </a:r>
            <a:endParaRPr lang="en-IN" dirty="0"/>
          </a:p>
        </p:txBody>
      </p:sp>
      <p:sp>
        <p:nvSpPr>
          <p:cNvPr id="3" name="Text Placeholder 2"/>
          <p:cNvSpPr>
            <a:spLocks noGrp="1"/>
          </p:cNvSpPr>
          <p:nvPr>
            <p:ph type="body" sz="quarter" idx="32"/>
          </p:nvPr>
        </p:nvSpPr>
        <p:spPr>
          <a:xfrm>
            <a:off x="396240" y="1124364"/>
            <a:ext cx="11277600" cy="4910676"/>
          </a:xfrm>
        </p:spPr>
        <p:txBody>
          <a:bodyPr/>
          <a:lstStyle/>
          <a:p>
            <a:endParaRPr lang="en-IN" dirty="0"/>
          </a:p>
        </p:txBody>
      </p:sp>
      <p:pic>
        <p:nvPicPr>
          <p:cNvPr id="4" name="Picture 3" descr="c1ab9eb1965042b2e28749a104da7d15.jpg"/>
          <p:cNvPicPr>
            <a:picLocks noChangeAspect="1"/>
          </p:cNvPicPr>
          <p:nvPr/>
        </p:nvPicPr>
        <p:blipFill>
          <a:blip r:embed="rId2"/>
          <a:stretch>
            <a:fillRect/>
          </a:stretch>
        </p:blipFill>
        <p:spPr>
          <a:xfrm>
            <a:off x="8991600" y="2606040"/>
            <a:ext cx="1676400" cy="1676400"/>
          </a:xfrm>
          <a:prstGeom prst="rect">
            <a:avLst/>
          </a:prstGeom>
        </p:spPr>
      </p:pic>
      <p:pic>
        <p:nvPicPr>
          <p:cNvPr id="5" name="Picture 4" descr="F800-01.jpg"/>
          <p:cNvPicPr>
            <a:picLocks noChangeAspect="1"/>
          </p:cNvPicPr>
          <p:nvPr/>
        </p:nvPicPr>
        <p:blipFill>
          <a:blip r:embed="rId3"/>
          <a:stretch>
            <a:fillRect/>
          </a:stretch>
        </p:blipFill>
        <p:spPr>
          <a:xfrm>
            <a:off x="403860" y="1386840"/>
            <a:ext cx="2461260" cy="1828800"/>
          </a:xfrm>
          <a:prstGeom prst="rect">
            <a:avLst/>
          </a:prstGeom>
        </p:spPr>
      </p:pic>
      <p:pic>
        <p:nvPicPr>
          <p:cNvPr id="6" name="Picture 5" descr="0000046_hutag-usb-tag-writer-i_550.png"/>
          <p:cNvPicPr>
            <a:picLocks noChangeAspect="1"/>
          </p:cNvPicPr>
          <p:nvPr/>
        </p:nvPicPr>
        <p:blipFill>
          <a:blip r:embed="rId4"/>
          <a:stretch>
            <a:fillRect/>
          </a:stretch>
        </p:blipFill>
        <p:spPr>
          <a:xfrm>
            <a:off x="4587241" y="2274296"/>
            <a:ext cx="2543540" cy="2419624"/>
          </a:xfrm>
          <a:prstGeom prst="rect">
            <a:avLst/>
          </a:prstGeom>
        </p:spPr>
      </p:pic>
      <p:pic>
        <p:nvPicPr>
          <p:cNvPr id="7" name="Picture 6" descr="Impinj_RHCP_Indoor_RFID_Antenna_FCC.ETSI__81232.1455741494.480.480.png"/>
          <p:cNvPicPr>
            <a:picLocks noChangeAspect="1"/>
          </p:cNvPicPr>
          <p:nvPr/>
        </p:nvPicPr>
        <p:blipFill>
          <a:blip r:embed="rId5"/>
          <a:stretch>
            <a:fillRect/>
          </a:stretch>
        </p:blipFill>
        <p:spPr>
          <a:xfrm>
            <a:off x="777164" y="4049950"/>
            <a:ext cx="1737511" cy="18365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smtClean="0">
                <a:solidFill>
                  <a:schemeClr val="bg1"/>
                </a:solidFill>
                <a:latin typeface="Neris Black" panose="00000A00000000000000" pitchFamily="50" charset="0"/>
              </a:rPr>
              <a:t>THANK Y</a:t>
            </a:r>
            <a:endParaRPr lang="id-ID" sz="8000" dirty="0">
              <a:solidFill>
                <a:schemeClr val="bg1"/>
              </a:solidFill>
              <a:latin typeface="Neris Black" panose="00000A00000000000000" pitchFamily="50" charset="0"/>
            </a:endParaRP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smtClean="0">
                <a:solidFill>
                  <a:schemeClr val="bg1"/>
                </a:solidFill>
              </a:rPr>
              <a:t>For your wathcing</a:t>
            </a:r>
            <a:endParaRPr lang="id-ID" sz="2000" dirty="0">
              <a:solidFill>
                <a:schemeClr val="bg1"/>
              </a:solidFill>
            </a:endParaRP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prstTxWarp prst="textNoShape">
                  <a:avLst/>
                </a:prstTxWarp>
              </a:bodyPr>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smtClean="0"/>
              <a:t>Thanks You</a:t>
            </a:r>
            <a:endParaRPr lang="en-IN" sz="4000" dirty="0"/>
          </a:p>
        </p:txBody>
      </p:sp>
      <p:sp>
        <p:nvSpPr>
          <p:cNvPr id="20" name="TextBox 19"/>
          <p:cNvSpPr txBox="1"/>
          <p:nvPr/>
        </p:nvSpPr>
        <p:spPr>
          <a:xfrm>
            <a:off x="441960" y="5334000"/>
            <a:ext cx="4128566" cy="646331"/>
          </a:xfrm>
          <a:prstGeom prst="rect">
            <a:avLst/>
          </a:prstGeom>
          <a:noFill/>
        </p:spPr>
        <p:txBody>
          <a:bodyPr wrap="none" rtlCol="0">
            <a:spAutoFit/>
          </a:bodyPr>
          <a:lstStyle/>
          <a:p>
            <a:r>
              <a:rPr lang="en-IN" i="1" dirty="0" smtClean="0">
                <a:solidFill>
                  <a:srgbClr val="FF0000"/>
                </a:solidFill>
              </a:rPr>
              <a:t>PRESENTER NAME:PRAMOD C</a:t>
            </a:r>
          </a:p>
          <a:p>
            <a:r>
              <a:rPr lang="en-IN" i="1" dirty="0" smtClean="0">
                <a:solidFill>
                  <a:srgbClr val="FF0000"/>
                </a:solidFill>
              </a:rPr>
              <a:t>CUSTOMER NAME: THRISSUR MUCIPALITY</a:t>
            </a:r>
            <a:endParaRPr lang="en-IN" i="1" dirty="0">
              <a:solidFill>
                <a:srgbClr val="FF0000"/>
              </a:solidFill>
            </a:endParaRPr>
          </a:p>
        </p:txBody>
      </p:sp>
    </p:spTree>
    <p:extLst>
      <p:ext uri="{BB962C8B-B14F-4D97-AF65-F5344CB8AC3E}">
        <p14:creationId xmlns="" xmlns:p14="http://schemas.microsoft.com/office/powerpoint/2010/main" val="2388877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32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4497</TotalTime>
  <Words>287</Words>
  <Application>Microsoft Office PowerPoint</Application>
  <PresentationFormat>Custom</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BUS REGISTRATION AND TAGGING</vt:lpstr>
      <vt:lpstr>PUNCHING STATION REGISTRATION</vt:lpstr>
      <vt:lpstr>AUTOMATIC IDENTIFICATION AT PUNCHING STATION</vt:lpstr>
      <vt:lpstr>SYSTEM REQUIREMENTS</vt:lpstr>
      <vt:lpstr>Slide 6</vt:lpstr>
      <vt:lpstr>PRODUCTS</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Hp</cp:lastModifiedBy>
  <cp:revision>506</cp:revision>
  <dcterms:created xsi:type="dcterms:W3CDTF">2015-03-18T02:45:57Z</dcterms:created>
  <dcterms:modified xsi:type="dcterms:W3CDTF">2020-03-29T16:13:30Z</dcterms:modified>
</cp:coreProperties>
</file>